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  <p:sldId id="272" r:id="rId19"/>
    <p:sldId id="282" r:id="rId20"/>
    <p:sldId id="285" r:id="rId21"/>
    <p:sldId id="273" r:id="rId22"/>
    <p:sldId id="284" r:id="rId23"/>
    <p:sldId id="274" r:id="rId24"/>
    <p:sldId id="275" r:id="rId25"/>
    <p:sldId id="311" r:id="rId26"/>
    <p:sldId id="276" r:id="rId27"/>
    <p:sldId id="312" r:id="rId28"/>
    <p:sldId id="277" r:id="rId29"/>
    <p:sldId id="308" r:id="rId30"/>
    <p:sldId id="278" r:id="rId31"/>
    <p:sldId id="309" r:id="rId32"/>
    <p:sldId id="279" r:id="rId33"/>
    <p:sldId id="280" r:id="rId34"/>
    <p:sldId id="281" r:id="rId35"/>
    <p:sldId id="286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FBA49-C4F2-4C83-937F-C2726A0BA8C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BE1FD-4ECF-4289-B4FC-9958B10B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BF324E-2D0F-41F5-A4DF-20B4A81EE4E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1BA363-0710-4E83-A883-234EDF1773D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5 </a:t>
            </a:r>
            <a:br>
              <a:rPr lang="en-US" dirty="0" smtClean="0"/>
            </a:br>
            <a:r>
              <a:rPr lang="en-US" dirty="0" smtClean="0"/>
              <a:t>Greek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sz="4800" dirty="0"/>
              <a:t>A phalanx was a type </a:t>
            </a:r>
            <a:r>
              <a:rPr lang="en-US" sz="4800" dirty="0" smtClean="0"/>
              <a:t>of</a:t>
            </a:r>
          </a:p>
          <a:p>
            <a:endParaRPr lang="en-US" sz="4800" dirty="0"/>
          </a:p>
          <a:p>
            <a:pPr marL="0" indent="0">
              <a:buNone/>
            </a:pPr>
            <a:r>
              <a:rPr lang="en-US" dirty="0"/>
              <a:t>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26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military formation</a:t>
            </a:r>
          </a:p>
        </p:txBody>
      </p:sp>
    </p:spTree>
    <p:extLst>
      <p:ext uri="{BB962C8B-B14F-4D97-AF65-F5344CB8AC3E}">
        <p14:creationId xmlns:p14="http://schemas.microsoft.com/office/powerpoint/2010/main" val="408041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5400" dirty="0"/>
              <a:t>The Peloponnesian War was won by</a:t>
            </a:r>
          </a:p>
          <a:p>
            <a:pPr marL="0" indent="0">
              <a:buNone/>
            </a:pPr>
            <a:r>
              <a:rPr lang="en-US" dirty="0"/>
              <a:t>								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1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Sparta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94715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What form of government did Athens have?</a:t>
            </a:r>
          </a:p>
          <a:p>
            <a:r>
              <a:rPr lang="en-US" sz="48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1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a democracy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6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400" dirty="0"/>
              <a:t>Government ruled by a small group of </a:t>
            </a:r>
            <a:r>
              <a:rPr lang="en-US" sz="4400" dirty="0" smtClean="0"/>
              <a:t>nobles</a:t>
            </a:r>
          </a:p>
          <a:p>
            <a:pPr marL="0" indent="0">
              <a:buNone/>
            </a:pP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aristocracy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4991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4800" dirty="0"/>
              <a:t>Government where a single person, a king or queen, rules.</a:t>
            </a:r>
          </a:p>
          <a:p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56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monarchy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7648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4400" dirty="0"/>
          </a:p>
          <a:p>
            <a:r>
              <a:rPr lang="en-US" sz="3600" dirty="0" smtClean="0"/>
              <a:t>What </a:t>
            </a:r>
            <a:r>
              <a:rPr lang="en-US" sz="3600" dirty="0"/>
              <a:t>caused the major difficulties in uniting ancient Greeks under a single government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24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Government where citizens participate directly in political decision making</a:t>
            </a:r>
            <a:r>
              <a:rPr lang="en-US" sz="6600" dirty="0" smtClean="0"/>
              <a:t>.</a:t>
            </a:r>
          </a:p>
          <a:p>
            <a:pPr algn="ctr"/>
            <a:endParaRPr lang="en-US" sz="6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89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7200" dirty="0" smtClean="0"/>
              <a:t>Democracy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81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Government ruled by a few powerful people</a:t>
            </a:r>
            <a:r>
              <a:rPr lang="en-US" sz="6600" dirty="0" smtClean="0"/>
              <a:t>.</a:t>
            </a:r>
          </a:p>
          <a:p>
            <a:pPr algn="ctr"/>
            <a:endParaRPr lang="en-US" sz="6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98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oligarchy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32006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City-state who valued education and </a:t>
            </a:r>
            <a:r>
              <a:rPr lang="en-US" sz="8000" dirty="0" smtClean="0"/>
              <a:t>philosophy</a:t>
            </a:r>
          </a:p>
          <a:p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07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Athens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901887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6600" dirty="0"/>
              <a:t>City-state with the best warriors in all of Greece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15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Sparta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33983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ctr"/>
            <a:endParaRPr lang="en-US" sz="6600" dirty="0" smtClean="0"/>
          </a:p>
          <a:p>
            <a:pPr algn="ctr"/>
            <a:r>
              <a:rPr lang="en-US" sz="6600" dirty="0" smtClean="0"/>
              <a:t>City-state </a:t>
            </a:r>
            <a:r>
              <a:rPr lang="en-US" sz="6600" dirty="0"/>
              <a:t>with a superior navy</a:t>
            </a:r>
            <a:r>
              <a:rPr lang="en-US" sz="6600" dirty="0" smtClean="0"/>
              <a:t>.</a:t>
            </a:r>
            <a:endParaRPr lang="en-US" sz="6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00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Athens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4968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the </a:t>
            </a:r>
            <a:r>
              <a:rPr lang="en-US" sz="5400" dirty="0" smtClean="0"/>
              <a:t>mountainous </a:t>
            </a:r>
            <a:r>
              <a:rPr lang="en-US" sz="5400" dirty="0"/>
              <a:t>geography of the </a:t>
            </a:r>
            <a:r>
              <a:rPr lang="en-US" sz="5400" dirty="0" smtClean="0"/>
              <a:t>region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63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At the age of seven, boys in this city-state began training to be warriors</a:t>
            </a:r>
            <a:r>
              <a:rPr lang="en-US" sz="5400" dirty="0" smtClean="0"/>
              <a:t>.</a:t>
            </a:r>
          </a:p>
          <a:p>
            <a:endParaRPr lang="en-US" sz="5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90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Sparta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97283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4800" dirty="0"/>
              <a:t>Who wrote </a:t>
            </a:r>
            <a:r>
              <a:rPr lang="en-US" sz="4800" i="1" dirty="0"/>
              <a:t>The Republic,</a:t>
            </a:r>
            <a:r>
              <a:rPr lang="en-US" sz="4800" dirty="0"/>
              <a:t> a book that set forth his vision of a perfectly governed society</a:t>
            </a:r>
            <a:r>
              <a:rPr lang="en-US" sz="4800" dirty="0" smtClean="0"/>
              <a:t>?</a:t>
            </a:r>
          </a:p>
          <a:p>
            <a:pPr marL="0" indent="0">
              <a:buNone/>
            </a:pPr>
            <a:endParaRPr lang="en-US" sz="4800" dirty="0"/>
          </a:p>
          <a:p>
            <a:pPr marL="0" lvl="0" indent="0">
              <a:buNone/>
            </a:pPr>
            <a:r>
              <a:rPr lang="en-US" dirty="0"/>
              <a:t>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419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Plato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10204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Why is it important that Alexander the Great was a student of Aristotle?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85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400" dirty="0"/>
              <a:t>Aristotle taught Alexander all that was known in the Greek world then.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82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4400" dirty="0"/>
              <a:t>What effect did the sea have on the Greek people?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67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They  became great sailors and encouraged them to trade.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39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5200" dirty="0"/>
              <a:t>As the king of Macedonia, he was able to conquer Greece but could not complete his plan to conquer Persia because he was assassinated at his daughter’s wedding. </a:t>
            </a:r>
            <a:endParaRPr lang="en-US" sz="5200" dirty="0" smtClean="0"/>
          </a:p>
          <a:p>
            <a:pPr marL="0" lvl="0" indent="0">
              <a:buNone/>
            </a:pPr>
            <a:endParaRPr lang="en-US" sz="5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75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Phillip II</a:t>
            </a:r>
          </a:p>
        </p:txBody>
      </p:sp>
    </p:spTree>
    <p:extLst>
      <p:ext uri="{BB962C8B-B14F-4D97-AF65-F5344CB8AC3E}">
        <p14:creationId xmlns:p14="http://schemas.microsoft.com/office/powerpoint/2010/main" val="259185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What </a:t>
            </a:r>
            <a:r>
              <a:rPr lang="en-US" sz="4800" dirty="0" smtClean="0"/>
              <a:t>did Athens </a:t>
            </a:r>
            <a:r>
              <a:rPr lang="en-US" sz="4800" dirty="0"/>
              <a:t>and Sparta have in common</a:t>
            </a:r>
            <a:r>
              <a:rPr lang="en-US" sz="4800" dirty="0" smtClean="0"/>
              <a:t>?</a:t>
            </a:r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971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200" dirty="0"/>
              <a:t>Philosopher who wrote </a:t>
            </a:r>
            <a:r>
              <a:rPr lang="en-US" sz="4200" i="1" dirty="0"/>
              <a:t>The Republic</a:t>
            </a:r>
            <a:r>
              <a:rPr lang="en-US" sz="4200" dirty="0"/>
              <a:t> which described his vision of a perfectly governed society which was not a democracy; instead it was a society governed by a philosopher king.</a:t>
            </a:r>
          </a:p>
          <a:p>
            <a:endParaRPr lang="en-US" sz="4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99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/>
              <a:t>Plato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04482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4800" dirty="0"/>
              <a:t>Philosopher who developed rules of logic, ultimately creating the scientific method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302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000" dirty="0"/>
              <a:t>Aristotle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01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Name the philosopher who was ordered </a:t>
            </a:r>
            <a:r>
              <a:rPr lang="en-US" sz="4800" dirty="0"/>
              <a:t>to commit suicide for “corrupting the youth of Athens” and “neglecting the city’s gods</a:t>
            </a:r>
            <a:r>
              <a:rPr lang="en-US" sz="4800" dirty="0" smtClean="0"/>
              <a:t>”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08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Socrates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223108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6000" dirty="0"/>
              <a:t>He was a brilliant military leader and encouraged the blending of cultures</a:t>
            </a:r>
            <a:r>
              <a:rPr lang="en-US" sz="6000" dirty="0" smtClean="0"/>
              <a:t>.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Alexander the Great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97767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6600" dirty="0"/>
              <a:t>The Ancient Athenians </a:t>
            </a:r>
            <a:r>
              <a:rPr lang="en-US" sz="6600" dirty="0" smtClean="0"/>
              <a:t>greatest  contribution to the western world was ____________</a:t>
            </a:r>
            <a:endParaRPr lang="en-US" sz="6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446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first democratic government</a:t>
            </a:r>
          </a:p>
        </p:txBody>
      </p:sp>
    </p:spTree>
    <p:extLst>
      <p:ext uri="{BB962C8B-B14F-4D97-AF65-F5344CB8AC3E}">
        <p14:creationId xmlns:p14="http://schemas.microsoft.com/office/powerpoint/2010/main" val="282588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They were both city-states</a:t>
            </a:r>
          </a:p>
        </p:txBody>
      </p:sp>
    </p:spTree>
    <p:extLst>
      <p:ext uri="{BB962C8B-B14F-4D97-AF65-F5344CB8AC3E}">
        <p14:creationId xmlns:p14="http://schemas.microsoft.com/office/powerpoint/2010/main" val="11187193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Name the cultures included in Hellenism.</a:t>
            </a:r>
            <a:endParaRPr lang="en-US" sz="6600" dirty="0"/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095621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000" dirty="0"/>
              <a:t>India, </a:t>
            </a:r>
            <a:r>
              <a:rPr lang="en-US" sz="8000" dirty="0" smtClean="0"/>
              <a:t>Persia </a:t>
            </a:r>
            <a:r>
              <a:rPr lang="en-US" sz="8000" dirty="0"/>
              <a:t>and </a:t>
            </a:r>
            <a:r>
              <a:rPr lang="en-US" sz="8000" dirty="0" smtClean="0"/>
              <a:t>Egypt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08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4800" dirty="0"/>
              <a:t>During the Peloponnesian War, more than one-third of the Athenians died as a result of </a:t>
            </a:r>
            <a:r>
              <a:rPr lang="en-US" sz="4800" dirty="0" smtClean="0"/>
              <a:t>_______________.</a:t>
            </a:r>
            <a:endParaRPr lang="en-US" sz="4800" dirty="0"/>
          </a:p>
          <a:p>
            <a:pPr marL="0" lvl="0" indent="0">
              <a:buNone/>
            </a:pPr>
            <a:r>
              <a:rPr lang="en-US" sz="4800" dirty="0" smtClean="0"/>
              <a:t>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6678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plague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081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800" dirty="0"/>
              <a:t>The Ancient Greek city-state of Sparta </a:t>
            </a:r>
            <a:r>
              <a:rPr lang="en-US" sz="4800" dirty="0" smtClean="0"/>
              <a:t>stressed ______.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096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military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2192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389</Words>
  <Application>Microsoft Office PowerPoint</Application>
  <PresentationFormat>On-screen Show (4:3)</PresentationFormat>
  <Paragraphs>64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Calibri</vt:lpstr>
      <vt:lpstr>Constantia</vt:lpstr>
      <vt:lpstr>Wingdings 2</vt:lpstr>
      <vt:lpstr>Flow</vt:lpstr>
      <vt:lpstr>Unit 5  Greek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 Greek Test Review</dc:title>
  <dc:creator>Stephanie Cooper</dc:creator>
  <cp:lastModifiedBy>Stephanie Cooper</cp:lastModifiedBy>
  <cp:revision>12</cp:revision>
  <dcterms:created xsi:type="dcterms:W3CDTF">2012-10-04T13:27:37Z</dcterms:created>
  <dcterms:modified xsi:type="dcterms:W3CDTF">2016-09-13T18:27:08Z</dcterms:modified>
</cp:coreProperties>
</file>